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nva Sans Bold" panose="020B0604020202020204" charset="0"/>
      <p:regular r:id="rId9"/>
    </p:embeddedFont>
    <p:embeddedFont>
      <p:font typeface="Krabuler" panose="020B0604020202020204" charset="0"/>
      <p:regular r:id="rId10"/>
    </p:embeddedFont>
    <p:embeddedFont>
      <p:font typeface="Pompier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>
        <p:scale>
          <a:sx n="88" d="100"/>
          <a:sy n="88" d="100"/>
        </p:scale>
        <p:origin x="-2333" y="-10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20" Type="http://schemas.openxmlformats.org/officeDocument/2006/relationships/image" Target="../media/image22.sv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sv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sv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0.png"/><Relationship Id="rId3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3.svg"/><Relationship Id="rId7" Type="http://schemas.openxmlformats.org/officeDocument/2006/relationships/image" Target="../media/image11.sv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26161" y="1630648"/>
            <a:ext cx="9261850" cy="8712256"/>
            <a:chOff x="-25773" y="0"/>
            <a:chExt cx="11405371" cy="9674709"/>
          </a:xfrm>
        </p:grpSpPr>
        <p:sp>
          <p:nvSpPr>
            <p:cNvPr id="3" name="Freeform 3"/>
            <p:cNvSpPr/>
            <p:nvPr/>
          </p:nvSpPr>
          <p:spPr>
            <a:xfrm>
              <a:off x="-25773" y="19895"/>
              <a:ext cx="11405371" cy="9611210"/>
            </a:xfrm>
            <a:custGeom>
              <a:avLst/>
              <a:gdLst/>
              <a:ahLst/>
              <a:cxnLst/>
              <a:rect l="l" t="t" r="r" b="b"/>
              <a:pathLst>
                <a:path w="11290325" h="9611209">
                  <a:moveTo>
                    <a:pt x="11197615" y="9611209"/>
                  </a:moveTo>
                  <a:lnTo>
                    <a:pt x="92710" y="9611209"/>
                  </a:lnTo>
                  <a:cubicBezTo>
                    <a:pt x="41910" y="9611209"/>
                    <a:pt x="0" y="9569299"/>
                    <a:pt x="0" y="95184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96344" y="0"/>
                  </a:lnTo>
                  <a:cubicBezTo>
                    <a:pt x="11247144" y="0"/>
                    <a:pt x="11289054" y="41910"/>
                    <a:pt x="11289054" y="92710"/>
                  </a:cubicBezTo>
                  <a:lnTo>
                    <a:pt x="11289054" y="9517229"/>
                  </a:lnTo>
                  <a:cubicBezTo>
                    <a:pt x="11290325" y="9569299"/>
                    <a:pt x="11248415" y="9611209"/>
                    <a:pt x="11197615" y="9611209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353825" cy="9674709"/>
            </a:xfrm>
            <a:custGeom>
              <a:avLst/>
              <a:gdLst/>
              <a:ahLst/>
              <a:cxnLst/>
              <a:rect l="l" t="t" r="r" b="b"/>
              <a:pathLst>
                <a:path w="11353825" h="9674709">
                  <a:moveTo>
                    <a:pt x="11229365" y="59690"/>
                  </a:moveTo>
                  <a:cubicBezTo>
                    <a:pt x="11264925" y="59690"/>
                    <a:pt x="11294135" y="88900"/>
                    <a:pt x="11294135" y="124460"/>
                  </a:cubicBezTo>
                  <a:lnTo>
                    <a:pt x="11294135" y="9550250"/>
                  </a:lnTo>
                  <a:cubicBezTo>
                    <a:pt x="11294135" y="9585809"/>
                    <a:pt x="11264925" y="9615019"/>
                    <a:pt x="11229365" y="9615019"/>
                  </a:cubicBezTo>
                  <a:lnTo>
                    <a:pt x="124460" y="9615019"/>
                  </a:lnTo>
                  <a:cubicBezTo>
                    <a:pt x="88900" y="9615019"/>
                    <a:pt x="59690" y="9585809"/>
                    <a:pt x="59690" y="95502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229365" y="59690"/>
                  </a:lnTo>
                  <a:moveTo>
                    <a:pt x="1122936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50250"/>
                  </a:lnTo>
                  <a:cubicBezTo>
                    <a:pt x="0" y="9618829"/>
                    <a:pt x="55880" y="9674709"/>
                    <a:pt x="124460" y="9674709"/>
                  </a:cubicBezTo>
                  <a:lnTo>
                    <a:pt x="11229365" y="9674709"/>
                  </a:lnTo>
                  <a:cubicBezTo>
                    <a:pt x="11297944" y="9674709"/>
                    <a:pt x="11353825" y="9618829"/>
                    <a:pt x="11353825" y="9550250"/>
                  </a:cubicBezTo>
                  <a:lnTo>
                    <a:pt x="11353825" y="124460"/>
                  </a:lnTo>
                  <a:cubicBezTo>
                    <a:pt x="11353825" y="55880"/>
                    <a:pt x="11297944" y="0"/>
                    <a:pt x="11229365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96779" y="2196064"/>
            <a:ext cx="1317581" cy="1201747"/>
            <a:chOff x="20837" y="-417368"/>
            <a:chExt cx="928934" cy="1153968"/>
          </a:xfrm>
        </p:grpSpPr>
        <p:sp>
          <p:nvSpPr>
            <p:cNvPr id="6" name="Freeform 6"/>
            <p:cNvSpPr/>
            <p:nvPr/>
          </p:nvSpPr>
          <p:spPr>
            <a:xfrm>
              <a:off x="20837" y="-417368"/>
              <a:ext cx="928934" cy="504705"/>
            </a:xfrm>
            <a:custGeom>
              <a:avLst/>
              <a:gdLst/>
              <a:ahLst/>
              <a:cxnLst/>
              <a:rect l="l" t="t" r="r" b="b"/>
              <a:pathLst>
                <a:path w="928934" h="504705">
                  <a:moveTo>
                    <a:pt x="464467" y="0"/>
                  </a:moveTo>
                  <a:cubicBezTo>
                    <a:pt x="207949" y="0"/>
                    <a:pt x="0" y="112982"/>
                    <a:pt x="0" y="252352"/>
                  </a:cubicBezTo>
                  <a:cubicBezTo>
                    <a:pt x="0" y="391723"/>
                    <a:pt x="207949" y="504705"/>
                    <a:pt x="464467" y="504705"/>
                  </a:cubicBezTo>
                  <a:cubicBezTo>
                    <a:pt x="720985" y="504705"/>
                    <a:pt x="928934" y="391723"/>
                    <a:pt x="928934" y="252352"/>
                  </a:cubicBezTo>
                  <a:cubicBezTo>
                    <a:pt x="928934" y="112982"/>
                    <a:pt x="720985" y="0"/>
                    <a:pt x="464467" y="0"/>
                  </a:cubicBezTo>
                  <a:lnTo>
                    <a:pt x="464467" y="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28910" y="4622854"/>
            <a:ext cx="2072717" cy="560500"/>
            <a:chOff x="0" y="0"/>
            <a:chExt cx="2625933" cy="8925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5933" cy="892507"/>
            </a:xfrm>
            <a:custGeom>
              <a:avLst/>
              <a:gdLst/>
              <a:ahLst/>
              <a:cxnLst/>
              <a:rect l="l" t="t" r="r" b="b"/>
              <a:pathLst>
                <a:path w="2625933" h="892507">
                  <a:moveTo>
                    <a:pt x="0" y="0"/>
                  </a:moveTo>
                  <a:lnTo>
                    <a:pt x="2625933" y="0"/>
                  </a:lnTo>
                  <a:lnTo>
                    <a:pt x="2625933" y="892507"/>
                  </a:lnTo>
                  <a:lnTo>
                    <a:pt x="0" y="892507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41005" y="3862812"/>
            <a:ext cx="1608935" cy="487355"/>
            <a:chOff x="0" y="0"/>
            <a:chExt cx="2625933" cy="8729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5933" cy="872978"/>
            </a:xfrm>
            <a:custGeom>
              <a:avLst/>
              <a:gdLst/>
              <a:ahLst/>
              <a:cxnLst/>
              <a:rect l="l" t="t" r="r" b="b"/>
              <a:pathLst>
                <a:path w="2625933" h="872978">
                  <a:moveTo>
                    <a:pt x="0" y="0"/>
                  </a:moveTo>
                  <a:lnTo>
                    <a:pt x="2625933" y="0"/>
                  </a:lnTo>
                  <a:lnTo>
                    <a:pt x="2625933" y="872978"/>
                  </a:lnTo>
                  <a:lnTo>
                    <a:pt x="0" y="872978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30009" y="5442058"/>
            <a:ext cx="2410129" cy="569635"/>
            <a:chOff x="0" y="0"/>
            <a:chExt cx="3271688" cy="952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71688" cy="952210"/>
            </a:xfrm>
            <a:custGeom>
              <a:avLst/>
              <a:gdLst/>
              <a:ahLst/>
              <a:cxnLst/>
              <a:rect l="l" t="t" r="r" b="b"/>
              <a:pathLst>
                <a:path w="3271688" h="952210">
                  <a:moveTo>
                    <a:pt x="0" y="0"/>
                  </a:moveTo>
                  <a:lnTo>
                    <a:pt x="3271688" y="0"/>
                  </a:lnTo>
                  <a:lnTo>
                    <a:pt x="3271688" y="952210"/>
                  </a:lnTo>
                  <a:lnTo>
                    <a:pt x="0" y="9522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42185" y="6326089"/>
            <a:ext cx="2448027" cy="523884"/>
            <a:chOff x="0" y="0"/>
            <a:chExt cx="3011466" cy="8136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1146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228910" y="7222355"/>
            <a:ext cx="1982337" cy="584775"/>
            <a:chOff x="0" y="0"/>
            <a:chExt cx="3011466" cy="8136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1146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5400000">
            <a:off x="12040975" y="2679532"/>
            <a:ext cx="362282" cy="410898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39"/>
          <p:cNvSpPr/>
          <p:nvPr/>
        </p:nvSpPr>
        <p:spPr>
          <a:xfrm rot="5400000">
            <a:off x="12093319" y="4314740"/>
            <a:ext cx="268023" cy="337684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6" y="0"/>
                </a:lnTo>
                <a:lnTo>
                  <a:pt x="975426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40"/>
          <p:cNvSpPr txBox="1"/>
          <p:nvPr/>
        </p:nvSpPr>
        <p:spPr>
          <a:xfrm>
            <a:off x="11229609" y="4495828"/>
            <a:ext cx="2232303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 Bold"/>
              </a:rPr>
              <a:t>Select state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0" y="858139"/>
            <a:ext cx="4647307" cy="77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5"/>
              </a:lnSpc>
              <a:spcBef>
                <a:spcPct val="0"/>
              </a:spcBef>
            </a:pPr>
            <a:r>
              <a:rPr lang="en-US" sz="4461" u="sng" dirty="0">
                <a:solidFill>
                  <a:srgbClr val="FC7C2C"/>
                </a:solidFill>
                <a:latin typeface="Krabuler Bold"/>
              </a:rPr>
              <a:t>Problem Statement: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38902" y="1449256"/>
            <a:ext cx="1759327" cy="113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u="sng" dirty="0">
                <a:solidFill>
                  <a:srgbClr val="000000"/>
                </a:solidFill>
                <a:latin typeface="Canva Sans Bold"/>
              </a:rPr>
              <a:t>Use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520588" y="984829"/>
            <a:ext cx="12312373" cy="589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u="sng" spc="74" dirty="0">
                <a:solidFill>
                  <a:srgbClr val="FF3131"/>
                </a:solidFill>
                <a:latin typeface="Krabuler Bold"/>
              </a:rPr>
              <a:t>Ideas that showcase the rich cultural heritage and traditions of India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768421" y="2071349"/>
            <a:ext cx="1015574" cy="554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Krabuler Bold"/>
              </a:rPr>
              <a:t>Start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49426" y="3707519"/>
            <a:ext cx="1416549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 Bold"/>
              </a:rPr>
              <a:t>Explore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691009" y="5311284"/>
            <a:ext cx="3038652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 Bold"/>
              </a:rPr>
              <a:t>Select category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44796" y="6197858"/>
            <a:ext cx="2685097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 Bold"/>
              </a:rPr>
              <a:t>Get content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38529" y="7120113"/>
            <a:ext cx="2048283" cy="5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Krabuler Bold"/>
              </a:rPr>
              <a:t>Picture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377204" y="1466069"/>
            <a:ext cx="2122375" cy="1095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000" u="sng" dirty="0">
                <a:solidFill>
                  <a:srgbClr val="000000"/>
                </a:solidFill>
                <a:latin typeface="Canva Sans Bold"/>
              </a:rPr>
              <a:t>Chart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011" y="-13909"/>
            <a:ext cx="18283989" cy="9848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6"/>
              </a:lnSpc>
            </a:pP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MINISTRY/ORGANIZATION NAME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 :  AICTE         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PS CODE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1493                              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TEAM NAME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HACK WIZARDS                               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PROBLEM STATEMENT TITLE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STUDENT INNOVATION      </a:t>
            </a:r>
          </a:p>
          <a:p>
            <a:pPr>
              <a:lnSpc>
                <a:spcPts val="2626"/>
              </a:lnSpc>
            </a:pPr>
            <a:endParaRPr lang="en-US" sz="2000" spc="29" dirty="0">
              <a:solidFill>
                <a:srgbClr val="FF3131"/>
              </a:solidFill>
              <a:latin typeface="Pompiere"/>
            </a:endParaRPr>
          </a:p>
          <a:p>
            <a:pPr>
              <a:lnSpc>
                <a:spcPts val="2626"/>
              </a:lnSpc>
            </a:pP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TEAM LEADER NAME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MUSKAN YADAV              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THEME NAME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MISCELLANEOUS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INSTITUTE CODE (AISHE) 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: C-46141                                          </a:t>
            </a:r>
            <a:r>
              <a:rPr lang="en-US" sz="2000" u="sng" spc="29" dirty="0">
                <a:solidFill>
                  <a:srgbClr val="FF3131"/>
                </a:solidFill>
                <a:latin typeface="Pompiere"/>
              </a:rPr>
              <a:t>INSTITUTE NAME</a:t>
            </a:r>
            <a:r>
              <a:rPr lang="en-US" sz="2000" spc="29" dirty="0">
                <a:solidFill>
                  <a:srgbClr val="FF3131"/>
                </a:solidFill>
                <a:latin typeface="Pompiere"/>
              </a:rPr>
              <a:t> : ABES INSTITUTE OF TECHNOLOGY</a:t>
            </a:r>
          </a:p>
        </p:txBody>
      </p:sp>
      <p:sp>
        <p:nvSpPr>
          <p:cNvPr id="55" name="Freeform 55"/>
          <p:cNvSpPr/>
          <p:nvPr/>
        </p:nvSpPr>
        <p:spPr>
          <a:xfrm>
            <a:off x="14755026" y="8570089"/>
            <a:ext cx="3542118" cy="1777546"/>
          </a:xfrm>
          <a:custGeom>
            <a:avLst/>
            <a:gdLst/>
            <a:ahLst/>
            <a:cxnLst/>
            <a:rect l="l" t="t" r="r" b="b"/>
            <a:pathLst>
              <a:path w="3542118" h="1777546">
                <a:moveTo>
                  <a:pt x="0" y="0"/>
                </a:moveTo>
                <a:lnTo>
                  <a:pt x="3542118" y="0"/>
                </a:lnTo>
                <a:lnTo>
                  <a:pt x="3542118" y="1777546"/>
                </a:lnTo>
                <a:lnTo>
                  <a:pt x="0" y="177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TextBox 56"/>
          <p:cNvSpPr txBox="1"/>
          <p:nvPr/>
        </p:nvSpPr>
        <p:spPr>
          <a:xfrm>
            <a:off x="-685800" y="1505173"/>
            <a:ext cx="7801787" cy="59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3"/>
              </a:lnSpc>
              <a:spcBef>
                <a:spcPct val="0"/>
              </a:spcBef>
            </a:pPr>
            <a:r>
              <a:rPr lang="en-US" sz="3502" u="sng" dirty="0">
                <a:solidFill>
                  <a:srgbClr val="B5D350"/>
                </a:solidFill>
                <a:latin typeface="Krabuler Bold"/>
              </a:rPr>
              <a:t>INSTANCE OF APPROACH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8454" y="2332930"/>
            <a:ext cx="7889602" cy="721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*Cultural Heritage Walks Museum Exhibitions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*Festivals and Cultural Events                                 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*Documentary Films and Television Series 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*Cultural Workshops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*Cuisine Experiences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*Cultural Exchanges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*Online Platforms: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*Heritage Conservation</a:t>
            </a:r>
          </a:p>
          <a:p>
            <a:pPr>
              <a:lnSpc>
                <a:spcPts val="5223"/>
              </a:lnSpc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*Cultural Education</a:t>
            </a:r>
          </a:p>
          <a:p>
            <a:pPr>
              <a:lnSpc>
                <a:spcPts val="5223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*Cultural Tours </a:t>
            </a:r>
          </a:p>
          <a:p>
            <a:pPr>
              <a:lnSpc>
                <a:spcPts val="5223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Krabuler Bold"/>
              </a:rPr>
              <a:t>*Art Galleries         </a:t>
            </a:r>
          </a:p>
        </p:txBody>
      </p:sp>
      <p:sp>
        <p:nvSpPr>
          <p:cNvPr id="59" name="Freeform 39">
            <a:extLst>
              <a:ext uri="{FF2B5EF4-FFF2-40B4-BE49-F238E27FC236}">
                <a16:creationId xmlns:a16="http://schemas.microsoft.com/office/drawing/2014/main" id="{D4BDBF7D-1FA0-D7B7-4A13-43F6E1ADCFF3}"/>
              </a:ext>
            </a:extLst>
          </p:cNvPr>
          <p:cNvSpPr/>
          <p:nvPr/>
        </p:nvSpPr>
        <p:spPr>
          <a:xfrm rot="5400000">
            <a:off x="12085881" y="5122045"/>
            <a:ext cx="294238" cy="369159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6" y="0"/>
                </a:lnTo>
                <a:lnTo>
                  <a:pt x="975426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0" name="Freeform 39">
            <a:extLst>
              <a:ext uri="{FF2B5EF4-FFF2-40B4-BE49-F238E27FC236}">
                <a16:creationId xmlns:a16="http://schemas.microsoft.com/office/drawing/2014/main" id="{016B572E-ADCD-9D6D-81BA-57C3E93367BA}"/>
              </a:ext>
            </a:extLst>
          </p:cNvPr>
          <p:cNvSpPr/>
          <p:nvPr/>
        </p:nvSpPr>
        <p:spPr>
          <a:xfrm rot="5400000">
            <a:off x="12065773" y="5988874"/>
            <a:ext cx="334452" cy="348957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6" y="0"/>
                </a:lnTo>
                <a:lnTo>
                  <a:pt x="975426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1" name="Freeform 39">
            <a:extLst>
              <a:ext uri="{FF2B5EF4-FFF2-40B4-BE49-F238E27FC236}">
                <a16:creationId xmlns:a16="http://schemas.microsoft.com/office/drawing/2014/main" id="{D57E15DF-AD25-6E05-A95F-31279E79CC70}"/>
              </a:ext>
            </a:extLst>
          </p:cNvPr>
          <p:cNvSpPr/>
          <p:nvPr/>
        </p:nvSpPr>
        <p:spPr>
          <a:xfrm rot="5400000">
            <a:off x="12063372" y="6836048"/>
            <a:ext cx="349325" cy="359090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6" y="0"/>
                </a:lnTo>
                <a:lnTo>
                  <a:pt x="975426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2" name="Freeform 39">
            <a:extLst>
              <a:ext uri="{FF2B5EF4-FFF2-40B4-BE49-F238E27FC236}">
                <a16:creationId xmlns:a16="http://schemas.microsoft.com/office/drawing/2014/main" id="{074D82EE-F38D-8557-5E28-03FC0AD3C17B}"/>
              </a:ext>
            </a:extLst>
          </p:cNvPr>
          <p:cNvSpPr/>
          <p:nvPr/>
        </p:nvSpPr>
        <p:spPr>
          <a:xfrm rot="5400000">
            <a:off x="12084552" y="3539051"/>
            <a:ext cx="255791" cy="345156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6" y="0"/>
                </a:lnTo>
                <a:lnTo>
                  <a:pt x="975426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baseline="-25000" dirty="0"/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DEDF7D5E-7488-877E-E563-3F50CBE66CA0}"/>
              </a:ext>
            </a:extLst>
          </p:cNvPr>
          <p:cNvGrpSpPr/>
          <p:nvPr/>
        </p:nvGrpSpPr>
        <p:grpSpPr>
          <a:xfrm>
            <a:off x="11407980" y="3079114"/>
            <a:ext cx="1654189" cy="521722"/>
            <a:chOff x="0" y="-19050"/>
            <a:chExt cx="2699792" cy="934538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B1E0443A-3478-C012-C492-4D12B5DE39CD}"/>
                </a:ext>
              </a:extLst>
            </p:cNvPr>
            <p:cNvSpPr/>
            <p:nvPr/>
          </p:nvSpPr>
          <p:spPr>
            <a:xfrm>
              <a:off x="0" y="42510"/>
              <a:ext cx="2699792" cy="872978"/>
            </a:xfrm>
            <a:custGeom>
              <a:avLst/>
              <a:gdLst/>
              <a:ahLst/>
              <a:cxnLst/>
              <a:rect l="l" t="t" r="r" b="b"/>
              <a:pathLst>
                <a:path w="2625933" h="872978">
                  <a:moveTo>
                    <a:pt x="0" y="0"/>
                  </a:moveTo>
                  <a:lnTo>
                    <a:pt x="2625933" y="0"/>
                  </a:lnTo>
                  <a:lnTo>
                    <a:pt x="2625933" y="872978"/>
                  </a:lnTo>
                  <a:lnTo>
                    <a:pt x="0" y="872978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dirty="0">
                  <a:latin typeface="Krabuler Bold"/>
                </a:rPr>
                <a:t>      </a:t>
              </a:r>
              <a:r>
                <a:rPr lang="en-US" sz="3000" b="1" dirty="0">
                  <a:latin typeface="Krabuler Bold"/>
                </a:rPr>
                <a:t>Home</a:t>
              </a:r>
              <a:r>
                <a:rPr lang="en-US" sz="3000" dirty="0">
                  <a:latin typeface="Krabuler Bold"/>
                </a:rPr>
                <a:t> </a:t>
              </a:r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7282A243-D549-FE1F-6F1E-D2EAF9C9EAE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69" name="Freeform 38">
            <a:extLst>
              <a:ext uri="{FF2B5EF4-FFF2-40B4-BE49-F238E27FC236}">
                <a16:creationId xmlns:a16="http://schemas.microsoft.com/office/drawing/2014/main" id="{FB1CF55E-79FD-8714-E3D3-463936321567}"/>
              </a:ext>
            </a:extLst>
          </p:cNvPr>
          <p:cNvSpPr/>
          <p:nvPr/>
        </p:nvSpPr>
        <p:spPr>
          <a:xfrm>
            <a:off x="13041896" y="3179186"/>
            <a:ext cx="362282" cy="410898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3" name="Group 11">
            <a:extLst>
              <a:ext uri="{FF2B5EF4-FFF2-40B4-BE49-F238E27FC236}">
                <a16:creationId xmlns:a16="http://schemas.microsoft.com/office/drawing/2014/main" id="{386498DD-ACCA-3DB1-79B3-E971AC87A8B3}"/>
              </a:ext>
            </a:extLst>
          </p:cNvPr>
          <p:cNvGrpSpPr/>
          <p:nvPr/>
        </p:nvGrpSpPr>
        <p:grpSpPr>
          <a:xfrm>
            <a:off x="13437551" y="3056852"/>
            <a:ext cx="1124872" cy="587595"/>
            <a:chOff x="0" y="-19050"/>
            <a:chExt cx="2699792" cy="934538"/>
          </a:xfrm>
        </p:grpSpPr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CE317DEA-FFE7-6BFB-0E9B-357467466C3D}"/>
                </a:ext>
              </a:extLst>
            </p:cNvPr>
            <p:cNvSpPr/>
            <p:nvPr/>
          </p:nvSpPr>
          <p:spPr>
            <a:xfrm>
              <a:off x="0" y="42510"/>
              <a:ext cx="2699792" cy="872978"/>
            </a:xfrm>
            <a:custGeom>
              <a:avLst/>
              <a:gdLst/>
              <a:ahLst/>
              <a:cxnLst/>
              <a:rect l="l" t="t" r="r" b="b"/>
              <a:pathLst>
                <a:path w="2625933" h="872978">
                  <a:moveTo>
                    <a:pt x="0" y="0"/>
                  </a:moveTo>
                  <a:lnTo>
                    <a:pt x="2625933" y="0"/>
                  </a:lnTo>
                  <a:lnTo>
                    <a:pt x="2625933" y="872978"/>
                  </a:lnTo>
                  <a:lnTo>
                    <a:pt x="0" y="872978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dirty="0">
                  <a:latin typeface="Krabuler Bold"/>
                </a:rPr>
                <a:t>Assistant</a:t>
              </a:r>
              <a:r>
                <a:rPr lang="en-US" sz="3000" dirty="0">
                  <a:latin typeface="Krabuler Bold"/>
                </a:rPr>
                <a:t> </a:t>
              </a:r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327D131A-DF6B-6F6F-6715-4918AA61380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79" name="Freeform 38">
            <a:extLst>
              <a:ext uri="{FF2B5EF4-FFF2-40B4-BE49-F238E27FC236}">
                <a16:creationId xmlns:a16="http://schemas.microsoft.com/office/drawing/2014/main" id="{72844A83-D965-C533-AE54-D85AB253EE39}"/>
              </a:ext>
            </a:extLst>
          </p:cNvPr>
          <p:cNvSpPr/>
          <p:nvPr/>
        </p:nvSpPr>
        <p:spPr>
          <a:xfrm rot="10800000">
            <a:off x="10855755" y="3920291"/>
            <a:ext cx="586886" cy="327543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0" name="Group 11">
            <a:extLst>
              <a:ext uri="{FF2B5EF4-FFF2-40B4-BE49-F238E27FC236}">
                <a16:creationId xmlns:a16="http://schemas.microsoft.com/office/drawing/2014/main" id="{2E257FFE-8ADF-AE2B-9BE8-0F5B86797D84}"/>
              </a:ext>
            </a:extLst>
          </p:cNvPr>
          <p:cNvGrpSpPr/>
          <p:nvPr/>
        </p:nvGrpSpPr>
        <p:grpSpPr>
          <a:xfrm>
            <a:off x="9091001" y="3784892"/>
            <a:ext cx="1764754" cy="521722"/>
            <a:chOff x="0" y="-19050"/>
            <a:chExt cx="3654844" cy="934538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F801D20-A270-F398-08B7-A9AD7BE66611}"/>
                </a:ext>
              </a:extLst>
            </p:cNvPr>
            <p:cNvSpPr/>
            <p:nvPr/>
          </p:nvSpPr>
          <p:spPr>
            <a:xfrm>
              <a:off x="0" y="42510"/>
              <a:ext cx="3654844" cy="872978"/>
            </a:xfrm>
            <a:custGeom>
              <a:avLst/>
              <a:gdLst/>
              <a:ahLst/>
              <a:cxnLst/>
              <a:rect l="l" t="t" r="r" b="b"/>
              <a:pathLst>
                <a:path w="2625933" h="872978">
                  <a:moveTo>
                    <a:pt x="0" y="0"/>
                  </a:moveTo>
                  <a:lnTo>
                    <a:pt x="2625933" y="0"/>
                  </a:lnTo>
                  <a:lnTo>
                    <a:pt x="2625933" y="872978"/>
                  </a:lnTo>
                  <a:lnTo>
                    <a:pt x="0" y="872978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sz="2800" dirty="0">
                  <a:latin typeface="Krabuler Bold"/>
                </a:rPr>
                <a:t>  Bookings</a:t>
              </a:r>
            </a:p>
          </p:txBody>
        </p:sp>
        <p:sp>
          <p:nvSpPr>
            <p:cNvPr id="82" name="TextBox 13">
              <a:extLst>
                <a:ext uri="{FF2B5EF4-FFF2-40B4-BE49-F238E27FC236}">
                  <a16:creationId xmlns:a16="http://schemas.microsoft.com/office/drawing/2014/main" id="{B001A03F-AF27-282A-299F-2F2C7C9A1B0E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83" name="Freeform 38">
            <a:extLst>
              <a:ext uri="{FF2B5EF4-FFF2-40B4-BE49-F238E27FC236}">
                <a16:creationId xmlns:a16="http://schemas.microsoft.com/office/drawing/2014/main" id="{0B49AFAD-199D-362A-ACB6-7A2E18939D24}"/>
              </a:ext>
            </a:extLst>
          </p:cNvPr>
          <p:cNvSpPr/>
          <p:nvPr/>
        </p:nvSpPr>
        <p:spPr>
          <a:xfrm>
            <a:off x="13041896" y="3939405"/>
            <a:ext cx="497006" cy="294412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7" name="Group 11">
            <a:extLst>
              <a:ext uri="{FF2B5EF4-FFF2-40B4-BE49-F238E27FC236}">
                <a16:creationId xmlns:a16="http://schemas.microsoft.com/office/drawing/2014/main" id="{598F4C15-00C3-5843-BA7C-80BFD428F974}"/>
              </a:ext>
            </a:extLst>
          </p:cNvPr>
          <p:cNvGrpSpPr/>
          <p:nvPr/>
        </p:nvGrpSpPr>
        <p:grpSpPr>
          <a:xfrm>
            <a:off x="13538902" y="3852551"/>
            <a:ext cx="1723017" cy="487355"/>
            <a:chOff x="0" y="0"/>
            <a:chExt cx="2625933" cy="872978"/>
          </a:xfrm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16E2C4E1-D37C-6C36-05AA-ABD9BCE1FAB0}"/>
                </a:ext>
              </a:extLst>
            </p:cNvPr>
            <p:cNvSpPr/>
            <p:nvPr/>
          </p:nvSpPr>
          <p:spPr>
            <a:xfrm>
              <a:off x="0" y="0"/>
              <a:ext cx="2625933" cy="872978"/>
            </a:xfrm>
            <a:custGeom>
              <a:avLst/>
              <a:gdLst/>
              <a:ahLst/>
              <a:cxnLst/>
              <a:rect l="l" t="t" r="r" b="b"/>
              <a:pathLst>
                <a:path w="2625933" h="872978">
                  <a:moveTo>
                    <a:pt x="0" y="0"/>
                  </a:moveTo>
                  <a:lnTo>
                    <a:pt x="2625933" y="0"/>
                  </a:lnTo>
                  <a:lnTo>
                    <a:pt x="2625933" y="872978"/>
                  </a:lnTo>
                  <a:lnTo>
                    <a:pt x="0" y="872978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sz="2400" dirty="0">
                  <a:latin typeface="Krabuler Bold"/>
                </a:rPr>
                <a:t>Visitor Stats</a:t>
              </a:r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C6EE9F59-8B64-A283-8D68-E29E33DA8DC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90" name="Freeform 38">
            <a:extLst>
              <a:ext uri="{FF2B5EF4-FFF2-40B4-BE49-F238E27FC236}">
                <a16:creationId xmlns:a16="http://schemas.microsoft.com/office/drawing/2014/main" id="{CE84195A-7A4C-4F32-DF1B-1BBC41895531}"/>
              </a:ext>
            </a:extLst>
          </p:cNvPr>
          <p:cNvSpPr/>
          <p:nvPr/>
        </p:nvSpPr>
        <p:spPr>
          <a:xfrm>
            <a:off x="13480176" y="6448762"/>
            <a:ext cx="416223" cy="345411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1" name="Freeform 38">
            <a:extLst>
              <a:ext uri="{FF2B5EF4-FFF2-40B4-BE49-F238E27FC236}">
                <a16:creationId xmlns:a16="http://schemas.microsoft.com/office/drawing/2014/main" id="{4BCAF78B-2752-873D-01E4-E2ECD6F59E01}"/>
              </a:ext>
            </a:extLst>
          </p:cNvPr>
          <p:cNvSpPr/>
          <p:nvPr/>
        </p:nvSpPr>
        <p:spPr>
          <a:xfrm>
            <a:off x="13186813" y="7333871"/>
            <a:ext cx="501476" cy="345411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2" name="Group 32">
            <a:extLst>
              <a:ext uri="{FF2B5EF4-FFF2-40B4-BE49-F238E27FC236}">
                <a16:creationId xmlns:a16="http://schemas.microsoft.com/office/drawing/2014/main" id="{B1EA1F0B-B8D5-4E4B-2853-3A86659CAA20}"/>
              </a:ext>
            </a:extLst>
          </p:cNvPr>
          <p:cNvGrpSpPr/>
          <p:nvPr/>
        </p:nvGrpSpPr>
        <p:grpSpPr>
          <a:xfrm>
            <a:off x="13902927" y="6330579"/>
            <a:ext cx="3180698" cy="536150"/>
            <a:chOff x="0" y="-19050"/>
            <a:chExt cx="3068445" cy="832660"/>
          </a:xfrm>
        </p:grpSpPr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C0765662-1C24-FA01-C894-26C2371CEFFE}"/>
                </a:ext>
              </a:extLst>
            </p:cNvPr>
            <p:cNvSpPr/>
            <p:nvPr/>
          </p:nvSpPr>
          <p:spPr>
            <a:xfrm>
              <a:off x="0" y="0"/>
              <a:ext cx="306844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sz="2500" dirty="0">
                  <a:latin typeface="Krabuler Bold"/>
                </a:rPr>
                <a:t>Voice/Video Description</a:t>
              </a:r>
            </a:p>
          </p:txBody>
        </p:sp>
        <p:sp>
          <p:nvSpPr>
            <p:cNvPr id="94" name="TextBox 34">
              <a:extLst>
                <a:ext uri="{FF2B5EF4-FFF2-40B4-BE49-F238E27FC236}">
                  <a16:creationId xmlns:a16="http://schemas.microsoft.com/office/drawing/2014/main" id="{C336F32B-1BAC-44D6-4DA2-D5BCE3A874B4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98" name="Group 32">
            <a:extLst>
              <a:ext uri="{FF2B5EF4-FFF2-40B4-BE49-F238E27FC236}">
                <a16:creationId xmlns:a16="http://schemas.microsoft.com/office/drawing/2014/main" id="{4E30CCCA-1DC1-4BE4-F21C-682B1C7E327A}"/>
              </a:ext>
            </a:extLst>
          </p:cNvPr>
          <p:cNvGrpSpPr/>
          <p:nvPr/>
        </p:nvGrpSpPr>
        <p:grpSpPr>
          <a:xfrm>
            <a:off x="13699106" y="7190256"/>
            <a:ext cx="1192596" cy="584775"/>
            <a:chOff x="0" y="0"/>
            <a:chExt cx="3011466" cy="813610"/>
          </a:xfrm>
        </p:grpSpPr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03A33E3E-7379-BEF1-745A-D34300DE514C}"/>
                </a:ext>
              </a:extLst>
            </p:cNvPr>
            <p:cNvSpPr/>
            <p:nvPr/>
          </p:nvSpPr>
          <p:spPr>
            <a:xfrm>
              <a:off x="0" y="0"/>
              <a:ext cx="301146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sz="2500" dirty="0">
                  <a:latin typeface="Krabuler Bold"/>
                </a:rPr>
                <a:t>3D view</a:t>
              </a:r>
            </a:p>
          </p:txBody>
        </p:sp>
        <p:sp>
          <p:nvSpPr>
            <p:cNvPr id="100" name="TextBox 34">
              <a:extLst>
                <a:ext uri="{FF2B5EF4-FFF2-40B4-BE49-F238E27FC236}">
                  <a16:creationId xmlns:a16="http://schemas.microsoft.com/office/drawing/2014/main" id="{35CF5A2C-4B14-3060-C34A-56C086E78592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107" name="Freeform 38">
            <a:extLst>
              <a:ext uri="{FF2B5EF4-FFF2-40B4-BE49-F238E27FC236}">
                <a16:creationId xmlns:a16="http://schemas.microsoft.com/office/drawing/2014/main" id="{242B22BE-EF88-C57B-EE03-4C556C616B67}"/>
              </a:ext>
            </a:extLst>
          </p:cNvPr>
          <p:cNvSpPr/>
          <p:nvPr/>
        </p:nvSpPr>
        <p:spPr>
          <a:xfrm rot="5400000">
            <a:off x="7881365" y="5463128"/>
            <a:ext cx="2728674" cy="406699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8" name="Freeform 38">
            <a:extLst>
              <a:ext uri="{FF2B5EF4-FFF2-40B4-BE49-F238E27FC236}">
                <a16:creationId xmlns:a16="http://schemas.microsoft.com/office/drawing/2014/main" id="{D3ACA024-CFA4-3E04-597A-29E6081B521B}"/>
              </a:ext>
            </a:extLst>
          </p:cNvPr>
          <p:cNvSpPr/>
          <p:nvPr/>
        </p:nvSpPr>
        <p:spPr>
          <a:xfrm>
            <a:off x="9272074" y="4708321"/>
            <a:ext cx="365398" cy="202125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9" name="Freeform 38">
            <a:extLst>
              <a:ext uri="{FF2B5EF4-FFF2-40B4-BE49-F238E27FC236}">
                <a16:creationId xmlns:a16="http://schemas.microsoft.com/office/drawing/2014/main" id="{A09A8DAB-5DB7-AC25-8D96-C6677C11F188}"/>
              </a:ext>
            </a:extLst>
          </p:cNvPr>
          <p:cNvSpPr/>
          <p:nvPr/>
        </p:nvSpPr>
        <p:spPr>
          <a:xfrm>
            <a:off x="9282513" y="5354072"/>
            <a:ext cx="354967" cy="199343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4" name="Group 32">
            <a:extLst>
              <a:ext uri="{FF2B5EF4-FFF2-40B4-BE49-F238E27FC236}">
                <a16:creationId xmlns:a16="http://schemas.microsoft.com/office/drawing/2014/main" id="{3538E56D-0412-BA53-EF03-127B07AD7820}"/>
              </a:ext>
            </a:extLst>
          </p:cNvPr>
          <p:cNvGrpSpPr/>
          <p:nvPr/>
        </p:nvGrpSpPr>
        <p:grpSpPr>
          <a:xfrm>
            <a:off x="9646432" y="4527058"/>
            <a:ext cx="1209324" cy="482427"/>
            <a:chOff x="0" y="0"/>
            <a:chExt cx="3011466" cy="813610"/>
          </a:xfrm>
        </p:grpSpPr>
        <p:sp>
          <p:nvSpPr>
            <p:cNvPr id="115" name="Freeform 33">
              <a:extLst>
                <a:ext uri="{FF2B5EF4-FFF2-40B4-BE49-F238E27FC236}">
                  <a16:creationId xmlns:a16="http://schemas.microsoft.com/office/drawing/2014/main" id="{818810F3-57DA-C4B4-3262-62406B356AE1}"/>
                </a:ext>
              </a:extLst>
            </p:cNvPr>
            <p:cNvSpPr/>
            <p:nvPr/>
          </p:nvSpPr>
          <p:spPr>
            <a:xfrm>
              <a:off x="0" y="0"/>
              <a:ext cx="301146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pPr algn="ctr"/>
              <a:r>
                <a:rPr lang="en-US" dirty="0">
                  <a:latin typeface="Krabuler Bold"/>
                </a:rPr>
                <a:t>Vehicles</a:t>
              </a:r>
            </a:p>
          </p:txBody>
        </p:sp>
        <p:sp>
          <p:nvSpPr>
            <p:cNvPr id="116" name="TextBox 34">
              <a:extLst>
                <a:ext uri="{FF2B5EF4-FFF2-40B4-BE49-F238E27FC236}">
                  <a16:creationId xmlns:a16="http://schemas.microsoft.com/office/drawing/2014/main" id="{0DFA2183-BBD4-DE4F-559F-40CD99EAE9C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17" name="Group 32">
            <a:extLst>
              <a:ext uri="{FF2B5EF4-FFF2-40B4-BE49-F238E27FC236}">
                <a16:creationId xmlns:a16="http://schemas.microsoft.com/office/drawing/2014/main" id="{4E304FBC-DE7B-F5C2-64BE-848B563D05B2}"/>
              </a:ext>
            </a:extLst>
          </p:cNvPr>
          <p:cNvGrpSpPr/>
          <p:nvPr/>
        </p:nvGrpSpPr>
        <p:grpSpPr>
          <a:xfrm>
            <a:off x="9639193" y="5197704"/>
            <a:ext cx="1209324" cy="482427"/>
            <a:chOff x="0" y="0"/>
            <a:chExt cx="3011466" cy="813610"/>
          </a:xfrm>
        </p:grpSpPr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1BAFFECC-0E27-63BD-C3CF-AA17A575AAC8}"/>
                </a:ext>
              </a:extLst>
            </p:cNvPr>
            <p:cNvSpPr/>
            <p:nvPr/>
          </p:nvSpPr>
          <p:spPr>
            <a:xfrm>
              <a:off x="0" y="0"/>
              <a:ext cx="3011465" cy="813610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pPr algn="ctr"/>
              <a:r>
                <a:rPr lang="en-US" dirty="0">
                  <a:latin typeface="Krabuler Bold"/>
                </a:rPr>
                <a:t>Events</a:t>
              </a:r>
            </a:p>
          </p:txBody>
        </p:sp>
        <p:sp>
          <p:nvSpPr>
            <p:cNvPr id="119" name="TextBox 34">
              <a:extLst>
                <a:ext uri="{FF2B5EF4-FFF2-40B4-BE49-F238E27FC236}">
                  <a16:creationId xmlns:a16="http://schemas.microsoft.com/office/drawing/2014/main" id="{8C4087A1-AE9D-377D-69FD-6E5CB0E3605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120" name="Group 32">
            <a:extLst>
              <a:ext uri="{FF2B5EF4-FFF2-40B4-BE49-F238E27FC236}">
                <a16:creationId xmlns:a16="http://schemas.microsoft.com/office/drawing/2014/main" id="{256E1531-2AB4-9615-BA31-E47256EA03C5}"/>
              </a:ext>
            </a:extLst>
          </p:cNvPr>
          <p:cNvGrpSpPr/>
          <p:nvPr/>
        </p:nvGrpSpPr>
        <p:grpSpPr>
          <a:xfrm>
            <a:off x="9586798" y="5821680"/>
            <a:ext cx="1209324" cy="627082"/>
            <a:chOff x="0" y="-120482"/>
            <a:chExt cx="3011466" cy="1057568"/>
          </a:xfrm>
        </p:grpSpPr>
        <p:sp>
          <p:nvSpPr>
            <p:cNvPr id="121" name="Freeform 33">
              <a:extLst>
                <a:ext uri="{FF2B5EF4-FFF2-40B4-BE49-F238E27FC236}">
                  <a16:creationId xmlns:a16="http://schemas.microsoft.com/office/drawing/2014/main" id="{7BB7F94C-7C3C-55A9-7456-8141974CC5E5}"/>
                </a:ext>
              </a:extLst>
            </p:cNvPr>
            <p:cNvSpPr/>
            <p:nvPr/>
          </p:nvSpPr>
          <p:spPr>
            <a:xfrm>
              <a:off x="111531" y="-120482"/>
              <a:ext cx="2899935" cy="1057568"/>
            </a:xfrm>
            <a:custGeom>
              <a:avLst/>
              <a:gdLst/>
              <a:ahLst/>
              <a:cxnLst/>
              <a:rect l="l" t="t" r="r" b="b"/>
              <a:pathLst>
                <a:path w="3011465" h="813610">
                  <a:moveTo>
                    <a:pt x="0" y="0"/>
                  </a:moveTo>
                  <a:lnTo>
                    <a:pt x="3011465" y="0"/>
                  </a:lnTo>
                  <a:lnTo>
                    <a:pt x="3011465" y="813610"/>
                  </a:lnTo>
                  <a:lnTo>
                    <a:pt x="0" y="81361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r>
                <a:rPr lang="en-US" dirty="0">
                  <a:latin typeface="Krabuler Bold"/>
                </a:rPr>
                <a:t>Ind. Artistry</a:t>
              </a:r>
            </a:p>
          </p:txBody>
        </p:sp>
        <p:sp>
          <p:nvSpPr>
            <p:cNvPr id="122" name="TextBox 34">
              <a:extLst>
                <a:ext uri="{FF2B5EF4-FFF2-40B4-BE49-F238E27FC236}">
                  <a16:creationId xmlns:a16="http://schemas.microsoft.com/office/drawing/2014/main" id="{C13C4688-5339-2F78-CAAA-6C16ACA2E76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439"/>
                </a:lnSpc>
              </a:pPr>
              <a:endParaRPr dirty="0"/>
            </a:p>
          </p:txBody>
        </p:sp>
      </p:grpSp>
      <p:sp>
        <p:nvSpPr>
          <p:cNvPr id="123" name="Freeform 38">
            <a:extLst>
              <a:ext uri="{FF2B5EF4-FFF2-40B4-BE49-F238E27FC236}">
                <a16:creationId xmlns:a16="http://schemas.microsoft.com/office/drawing/2014/main" id="{C492B5EF-661A-5F61-1DFD-0780217EA279}"/>
              </a:ext>
            </a:extLst>
          </p:cNvPr>
          <p:cNvSpPr/>
          <p:nvPr/>
        </p:nvSpPr>
        <p:spPr>
          <a:xfrm>
            <a:off x="9272074" y="6038911"/>
            <a:ext cx="354967" cy="199343"/>
          </a:xfrm>
          <a:custGeom>
            <a:avLst/>
            <a:gdLst/>
            <a:ahLst/>
            <a:cxnLst/>
            <a:rect l="l" t="t" r="r" b="b"/>
            <a:pathLst>
              <a:path w="975426" h="410898">
                <a:moveTo>
                  <a:pt x="0" y="0"/>
                </a:moveTo>
                <a:lnTo>
                  <a:pt x="975425" y="0"/>
                </a:lnTo>
                <a:lnTo>
                  <a:pt x="975425" y="410898"/>
                </a:lnTo>
                <a:lnTo>
                  <a:pt x="0" y="41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52505">
            <a:off x="35662" y="54066"/>
            <a:ext cx="9041016" cy="10016238"/>
          </a:xfrm>
          <a:custGeom>
            <a:avLst/>
            <a:gdLst/>
            <a:ahLst/>
            <a:cxnLst/>
            <a:rect l="l" t="t" r="r" b="b"/>
            <a:pathLst>
              <a:path w="9041016" h="17892433">
                <a:moveTo>
                  <a:pt x="0" y="0"/>
                </a:moveTo>
                <a:lnTo>
                  <a:pt x="9041016" y="0"/>
                </a:lnTo>
                <a:lnTo>
                  <a:pt x="9041016" y="17892433"/>
                </a:lnTo>
                <a:lnTo>
                  <a:pt x="0" y="1789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07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995677">
            <a:off x="-321002" y="7684623"/>
            <a:ext cx="2486709" cy="2409847"/>
          </a:xfrm>
          <a:custGeom>
            <a:avLst/>
            <a:gdLst/>
            <a:ahLst/>
            <a:cxnLst/>
            <a:rect l="l" t="t" r="r" b="b"/>
            <a:pathLst>
              <a:path w="2486709" h="2409847">
                <a:moveTo>
                  <a:pt x="0" y="0"/>
                </a:moveTo>
                <a:lnTo>
                  <a:pt x="2486709" y="0"/>
                </a:lnTo>
                <a:lnTo>
                  <a:pt x="2486709" y="2409847"/>
                </a:lnTo>
                <a:lnTo>
                  <a:pt x="0" y="2409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027046">
            <a:off x="17266387" y="93191"/>
            <a:ext cx="1024974" cy="933658"/>
          </a:xfrm>
          <a:custGeom>
            <a:avLst/>
            <a:gdLst/>
            <a:ahLst/>
            <a:cxnLst/>
            <a:rect l="l" t="t" r="r" b="b"/>
            <a:pathLst>
              <a:path w="1024974" h="933658">
                <a:moveTo>
                  <a:pt x="0" y="0"/>
                </a:moveTo>
                <a:lnTo>
                  <a:pt x="1024974" y="0"/>
                </a:lnTo>
                <a:lnTo>
                  <a:pt x="1024974" y="933658"/>
                </a:lnTo>
                <a:lnTo>
                  <a:pt x="0" y="93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9591980">
            <a:off x="2713121" y="8743875"/>
            <a:ext cx="810672" cy="738448"/>
          </a:xfrm>
          <a:custGeom>
            <a:avLst/>
            <a:gdLst/>
            <a:ahLst/>
            <a:cxnLst/>
            <a:rect l="l" t="t" r="r" b="b"/>
            <a:pathLst>
              <a:path w="810672" h="738448">
                <a:moveTo>
                  <a:pt x="0" y="0"/>
                </a:moveTo>
                <a:lnTo>
                  <a:pt x="810671" y="0"/>
                </a:lnTo>
                <a:lnTo>
                  <a:pt x="810671" y="738449"/>
                </a:lnTo>
                <a:lnTo>
                  <a:pt x="0" y="738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17293" y="9140820"/>
            <a:ext cx="3264116" cy="11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343" spc="95" dirty="0">
                <a:solidFill>
                  <a:srgbClr val="000000"/>
                </a:solidFill>
                <a:latin typeface="Krabuler"/>
              </a:rPr>
              <a:t>TECH </a:t>
            </a:r>
          </a:p>
          <a:p>
            <a:pPr algn="ctr">
              <a:lnSpc>
                <a:spcPts val="4300"/>
              </a:lnSpc>
            </a:pPr>
            <a:r>
              <a:rPr lang="en-US" sz="4343" spc="95" dirty="0">
                <a:solidFill>
                  <a:srgbClr val="000000"/>
                </a:solidFill>
                <a:latin typeface="Krabuler"/>
              </a:rPr>
              <a:t>STACK</a:t>
            </a:r>
          </a:p>
        </p:txBody>
      </p:sp>
      <p:sp>
        <p:nvSpPr>
          <p:cNvPr id="9" name="Freeform 9"/>
          <p:cNvSpPr/>
          <p:nvPr/>
        </p:nvSpPr>
        <p:spPr>
          <a:xfrm rot="391585">
            <a:off x="9905842" y="9371802"/>
            <a:ext cx="1238902" cy="345135"/>
          </a:xfrm>
          <a:custGeom>
            <a:avLst/>
            <a:gdLst/>
            <a:ahLst/>
            <a:cxnLst/>
            <a:rect l="l" t="t" r="r" b="b"/>
            <a:pathLst>
              <a:path w="1238902" h="345135">
                <a:moveTo>
                  <a:pt x="0" y="0"/>
                </a:moveTo>
                <a:lnTo>
                  <a:pt x="1238903" y="0"/>
                </a:lnTo>
                <a:lnTo>
                  <a:pt x="1238903" y="345135"/>
                </a:lnTo>
                <a:lnTo>
                  <a:pt x="0" y="345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04962">
            <a:off x="14655660" y="9595600"/>
            <a:ext cx="1238902" cy="345135"/>
          </a:xfrm>
          <a:custGeom>
            <a:avLst/>
            <a:gdLst/>
            <a:ahLst/>
            <a:cxnLst/>
            <a:rect l="l" t="t" r="r" b="b"/>
            <a:pathLst>
              <a:path w="1238902" h="345135">
                <a:moveTo>
                  <a:pt x="0" y="0"/>
                </a:moveTo>
                <a:lnTo>
                  <a:pt x="1238903" y="0"/>
                </a:lnTo>
                <a:lnTo>
                  <a:pt x="1238903" y="345135"/>
                </a:lnTo>
                <a:lnTo>
                  <a:pt x="0" y="345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322076">
            <a:off x="11914811" y="9498178"/>
            <a:ext cx="1238902" cy="345135"/>
          </a:xfrm>
          <a:custGeom>
            <a:avLst/>
            <a:gdLst/>
            <a:ahLst/>
            <a:cxnLst/>
            <a:rect l="l" t="t" r="r" b="b"/>
            <a:pathLst>
              <a:path w="1238902" h="345135">
                <a:moveTo>
                  <a:pt x="0" y="0"/>
                </a:moveTo>
                <a:lnTo>
                  <a:pt x="1238902" y="0"/>
                </a:lnTo>
                <a:lnTo>
                  <a:pt x="1238902" y="345135"/>
                </a:lnTo>
                <a:lnTo>
                  <a:pt x="0" y="345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482605">
            <a:off x="5054415" y="9363419"/>
            <a:ext cx="1238902" cy="345135"/>
          </a:xfrm>
          <a:custGeom>
            <a:avLst/>
            <a:gdLst/>
            <a:ahLst/>
            <a:cxnLst/>
            <a:rect l="l" t="t" r="r" b="b"/>
            <a:pathLst>
              <a:path w="1238902" h="345135">
                <a:moveTo>
                  <a:pt x="0" y="0"/>
                </a:moveTo>
                <a:lnTo>
                  <a:pt x="1238903" y="0"/>
                </a:lnTo>
                <a:lnTo>
                  <a:pt x="1238903" y="345135"/>
                </a:lnTo>
                <a:lnTo>
                  <a:pt x="0" y="345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249412">
            <a:off x="7407310" y="9386580"/>
            <a:ext cx="1238902" cy="345135"/>
          </a:xfrm>
          <a:custGeom>
            <a:avLst/>
            <a:gdLst/>
            <a:ahLst/>
            <a:cxnLst/>
            <a:rect l="l" t="t" r="r" b="b"/>
            <a:pathLst>
              <a:path w="1238902" h="345135">
                <a:moveTo>
                  <a:pt x="0" y="0"/>
                </a:moveTo>
                <a:lnTo>
                  <a:pt x="1238903" y="0"/>
                </a:lnTo>
                <a:lnTo>
                  <a:pt x="1238903" y="345134"/>
                </a:lnTo>
                <a:lnTo>
                  <a:pt x="0" y="3451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497373" y="9113101"/>
            <a:ext cx="824200" cy="1111341"/>
          </a:xfrm>
          <a:custGeom>
            <a:avLst/>
            <a:gdLst/>
            <a:ahLst/>
            <a:cxnLst/>
            <a:rect l="l" t="t" r="r" b="b"/>
            <a:pathLst>
              <a:path w="824200" h="1111341">
                <a:moveTo>
                  <a:pt x="0" y="0"/>
                </a:moveTo>
                <a:lnTo>
                  <a:pt x="824200" y="0"/>
                </a:lnTo>
                <a:lnTo>
                  <a:pt x="824200" y="1111341"/>
                </a:lnTo>
                <a:lnTo>
                  <a:pt x="0" y="11113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8748889" y="9114598"/>
            <a:ext cx="1064261" cy="1177475"/>
          </a:xfrm>
          <a:custGeom>
            <a:avLst/>
            <a:gdLst/>
            <a:ahLst/>
            <a:cxnLst/>
            <a:rect l="l" t="t" r="r" b="b"/>
            <a:pathLst>
              <a:path w="1064261" h="1320710">
                <a:moveTo>
                  <a:pt x="0" y="0"/>
                </a:moveTo>
                <a:lnTo>
                  <a:pt x="1064262" y="0"/>
                </a:lnTo>
                <a:lnTo>
                  <a:pt x="1064262" y="1320710"/>
                </a:lnTo>
                <a:lnTo>
                  <a:pt x="0" y="13207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11168008" y="9214731"/>
            <a:ext cx="885158" cy="1013667"/>
          </a:xfrm>
          <a:custGeom>
            <a:avLst/>
            <a:gdLst/>
            <a:ahLst/>
            <a:cxnLst/>
            <a:rect l="l" t="t" r="r" b="b"/>
            <a:pathLst>
              <a:path w="885158" h="1284408">
                <a:moveTo>
                  <a:pt x="0" y="0"/>
                </a:moveTo>
                <a:lnTo>
                  <a:pt x="885158" y="0"/>
                </a:lnTo>
                <a:lnTo>
                  <a:pt x="885158" y="1284408"/>
                </a:lnTo>
                <a:lnTo>
                  <a:pt x="0" y="12844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16041420" y="9346507"/>
            <a:ext cx="1291014" cy="920275"/>
          </a:xfrm>
          <a:custGeom>
            <a:avLst/>
            <a:gdLst/>
            <a:ahLst/>
            <a:cxnLst/>
            <a:rect l="l" t="t" r="r" b="b"/>
            <a:pathLst>
              <a:path w="1291014" h="920275">
                <a:moveTo>
                  <a:pt x="0" y="0"/>
                </a:moveTo>
                <a:lnTo>
                  <a:pt x="1291014" y="0"/>
                </a:lnTo>
                <a:lnTo>
                  <a:pt x="1291014" y="920275"/>
                </a:lnTo>
                <a:lnTo>
                  <a:pt x="0" y="9202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Freeform 19"/>
          <p:cNvSpPr/>
          <p:nvPr/>
        </p:nvSpPr>
        <p:spPr>
          <a:xfrm>
            <a:off x="13221820" y="9386791"/>
            <a:ext cx="1424013" cy="839706"/>
          </a:xfrm>
          <a:custGeom>
            <a:avLst/>
            <a:gdLst/>
            <a:ahLst/>
            <a:cxnLst/>
            <a:rect l="l" t="t" r="r" b="b"/>
            <a:pathLst>
              <a:path w="1424013" h="839706">
                <a:moveTo>
                  <a:pt x="0" y="0"/>
                </a:moveTo>
                <a:lnTo>
                  <a:pt x="1424013" y="0"/>
                </a:lnTo>
                <a:lnTo>
                  <a:pt x="1424013" y="839706"/>
                </a:lnTo>
                <a:lnTo>
                  <a:pt x="0" y="839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346" r="-634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1480422" y="314646"/>
            <a:ext cx="5919279" cy="74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33"/>
              </a:lnSpc>
              <a:spcBef>
                <a:spcPct val="0"/>
              </a:spcBef>
            </a:pPr>
            <a:r>
              <a:rPr lang="en-US" sz="4666" u="sng" dirty="0">
                <a:solidFill>
                  <a:srgbClr val="000000"/>
                </a:solidFill>
                <a:latin typeface="Krabuler Bold"/>
              </a:rPr>
              <a:t>IMPORTANT</a:t>
            </a:r>
            <a:r>
              <a:rPr lang="en-US" sz="4666" dirty="0">
                <a:solidFill>
                  <a:srgbClr val="000000"/>
                </a:solidFill>
                <a:latin typeface="Krabuler Bold"/>
              </a:rPr>
              <a:t> </a:t>
            </a:r>
            <a:r>
              <a:rPr lang="en-US" sz="4666" u="sng" dirty="0">
                <a:solidFill>
                  <a:srgbClr val="000000"/>
                </a:solidFill>
                <a:latin typeface="Krabuler Bold"/>
              </a:rPr>
              <a:t>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110" y="761160"/>
            <a:ext cx="8177244" cy="18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3559" dirty="0">
                <a:solidFill>
                  <a:srgbClr val="000000"/>
                </a:solidFill>
                <a:latin typeface="Krabuler Bold"/>
              </a:rPr>
              <a:t> </a:t>
            </a:r>
          </a:p>
          <a:p>
            <a:pPr algn="ctr">
              <a:lnSpc>
                <a:spcPts val="4983"/>
              </a:lnSpc>
            </a:pPr>
            <a:r>
              <a:rPr lang="en-US" sz="3559" dirty="0">
                <a:solidFill>
                  <a:srgbClr val="000000"/>
                </a:solidFill>
                <a:latin typeface="Krabuler Bold"/>
              </a:rPr>
              <a:t>      *Generating revenue to the governments.</a:t>
            </a:r>
          </a:p>
          <a:p>
            <a:pPr algn="ctr">
              <a:lnSpc>
                <a:spcPts val="4983"/>
              </a:lnSpc>
            </a:pPr>
            <a:r>
              <a:rPr lang="en-US" sz="3559" dirty="0">
                <a:solidFill>
                  <a:srgbClr val="000000"/>
                </a:solidFill>
                <a:latin typeface="Krabuler Bold"/>
              </a:rPr>
              <a:t>                                   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187476" y="1962105"/>
            <a:ext cx="5958721" cy="257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5" dirty="0">
                <a:solidFill>
                  <a:srgbClr val="000000"/>
                </a:solidFill>
                <a:latin typeface="Krabuler Bold"/>
              </a:rPr>
              <a:t>*A chatbot  </a:t>
            </a:r>
          </a:p>
          <a:p>
            <a:pPr algn="ctr">
              <a:lnSpc>
                <a:spcPts val="5146"/>
              </a:lnSpc>
            </a:pPr>
            <a:r>
              <a:rPr lang="en-US" sz="3675" dirty="0">
                <a:solidFill>
                  <a:srgbClr val="000000"/>
                </a:solidFill>
                <a:latin typeface="Krabuler Bold"/>
              </a:rPr>
              <a:t>                 *Multilingual support  </a:t>
            </a:r>
          </a:p>
          <a:p>
            <a:pPr algn="ctr">
              <a:lnSpc>
                <a:spcPts val="5146"/>
              </a:lnSpc>
            </a:pPr>
            <a:r>
              <a:rPr lang="en-US" sz="3675" dirty="0">
                <a:solidFill>
                  <a:srgbClr val="000000"/>
                </a:solidFill>
                <a:latin typeface="Krabuler Bold"/>
              </a:rPr>
              <a:t>                *Audio descriptions </a:t>
            </a:r>
          </a:p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Krabuler Bold"/>
              </a:rPr>
              <a:t>               *Heritage Tourism</a:t>
            </a:r>
            <a:r>
              <a:rPr lang="en-US" sz="3675" dirty="0">
                <a:solidFill>
                  <a:srgbClr val="000000"/>
                </a:solidFill>
                <a:latin typeface="Krabuler Bold"/>
              </a:rPr>
              <a:t>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562487" y="-21264"/>
            <a:ext cx="6963232" cy="8388990"/>
          </a:xfrm>
          <a:custGeom>
            <a:avLst/>
            <a:gdLst/>
            <a:ahLst/>
            <a:cxnLst/>
            <a:rect l="l" t="t" r="r" b="b"/>
            <a:pathLst>
              <a:path w="6963232" h="8783893">
                <a:moveTo>
                  <a:pt x="0" y="0"/>
                </a:moveTo>
                <a:lnTo>
                  <a:pt x="6963232" y="0"/>
                </a:lnTo>
                <a:lnTo>
                  <a:pt x="6963232" y="8783893"/>
                </a:lnTo>
                <a:lnTo>
                  <a:pt x="0" y="878389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10924889" y="1072269"/>
            <a:ext cx="2045426" cy="654536"/>
          </a:xfrm>
          <a:custGeom>
            <a:avLst/>
            <a:gdLst/>
            <a:ahLst/>
            <a:cxnLst/>
            <a:rect l="l" t="t" r="r" b="b"/>
            <a:pathLst>
              <a:path w="2045426" h="654536">
                <a:moveTo>
                  <a:pt x="0" y="0"/>
                </a:moveTo>
                <a:lnTo>
                  <a:pt x="2045425" y="0"/>
                </a:lnTo>
                <a:lnTo>
                  <a:pt x="2045425" y="654536"/>
                </a:lnTo>
                <a:lnTo>
                  <a:pt x="0" y="65453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876059" y="1107050"/>
            <a:ext cx="1115081" cy="1168180"/>
          </a:xfrm>
          <a:custGeom>
            <a:avLst/>
            <a:gdLst/>
            <a:ahLst/>
            <a:cxnLst/>
            <a:rect l="l" t="t" r="r" b="b"/>
            <a:pathLst>
              <a:path w="1115081" h="1168180">
                <a:moveTo>
                  <a:pt x="0" y="0"/>
                </a:moveTo>
                <a:lnTo>
                  <a:pt x="1115081" y="0"/>
                </a:lnTo>
                <a:lnTo>
                  <a:pt x="1115081" y="1168179"/>
                </a:lnTo>
                <a:lnTo>
                  <a:pt x="0" y="116817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94713" y="2908040"/>
            <a:ext cx="1584429" cy="1775653"/>
          </a:xfrm>
          <a:custGeom>
            <a:avLst/>
            <a:gdLst/>
            <a:ahLst/>
            <a:cxnLst/>
            <a:rect l="l" t="t" r="r" b="b"/>
            <a:pathLst>
              <a:path w="1584429" h="1775653">
                <a:moveTo>
                  <a:pt x="0" y="0"/>
                </a:moveTo>
                <a:lnTo>
                  <a:pt x="1584429" y="0"/>
                </a:lnTo>
                <a:lnTo>
                  <a:pt x="1584429" y="1775653"/>
                </a:lnTo>
                <a:lnTo>
                  <a:pt x="0" y="177565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678971" y="2924478"/>
            <a:ext cx="1218260" cy="1212130"/>
          </a:xfrm>
          <a:custGeom>
            <a:avLst/>
            <a:gdLst/>
            <a:ahLst/>
            <a:cxnLst/>
            <a:rect l="l" t="t" r="r" b="b"/>
            <a:pathLst>
              <a:path w="1218260" h="1212130">
                <a:moveTo>
                  <a:pt x="0" y="0"/>
                </a:moveTo>
                <a:lnTo>
                  <a:pt x="1218260" y="0"/>
                </a:lnTo>
                <a:lnTo>
                  <a:pt x="1218260" y="1212130"/>
                </a:lnTo>
                <a:lnTo>
                  <a:pt x="0" y="121213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Freeform 28"/>
          <p:cNvSpPr/>
          <p:nvPr/>
        </p:nvSpPr>
        <p:spPr>
          <a:xfrm>
            <a:off x="11123045" y="3857967"/>
            <a:ext cx="960369" cy="1042463"/>
          </a:xfrm>
          <a:custGeom>
            <a:avLst/>
            <a:gdLst/>
            <a:ahLst/>
            <a:cxnLst/>
            <a:rect l="l" t="t" r="r" b="b"/>
            <a:pathLst>
              <a:path w="960369" h="1042463">
                <a:moveTo>
                  <a:pt x="0" y="0"/>
                </a:moveTo>
                <a:lnTo>
                  <a:pt x="960369" y="0"/>
                </a:lnTo>
                <a:lnTo>
                  <a:pt x="960369" y="1042463"/>
                </a:lnTo>
                <a:lnTo>
                  <a:pt x="0" y="104246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1099351" y="4922358"/>
            <a:ext cx="1063533" cy="723203"/>
          </a:xfrm>
          <a:custGeom>
            <a:avLst/>
            <a:gdLst/>
            <a:ahLst/>
            <a:cxnLst/>
            <a:rect l="l" t="t" r="r" b="b"/>
            <a:pathLst>
              <a:path w="1063533" h="723203">
                <a:moveTo>
                  <a:pt x="0" y="0"/>
                </a:moveTo>
                <a:lnTo>
                  <a:pt x="1063533" y="0"/>
                </a:lnTo>
                <a:lnTo>
                  <a:pt x="1063533" y="723203"/>
                </a:lnTo>
                <a:lnTo>
                  <a:pt x="0" y="72320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053166" y="3873718"/>
            <a:ext cx="975262" cy="782648"/>
          </a:xfrm>
          <a:custGeom>
            <a:avLst/>
            <a:gdLst/>
            <a:ahLst/>
            <a:cxnLst/>
            <a:rect l="l" t="t" r="r" b="b"/>
            <a:pathLst>
              <a:path w="975262" h="782648">
                <a:moveTo>
                  <a:pt x="0" y="0"/>
                </a:moveTo>
                <a:lnTo>
                  <a:pt x="975262" y="0"/>
                </a:lnTo>
                <a:lnTo>
                  <a:pt x="975262" y="782648"/>
                </a:lnTo>
                <a:lnTo>
                  <a:pt x="0" y="78264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161123" y="4704151"/>
            <a:ext cx="950059" cy="950059"/>
          </a:xfrm>
          <a:custGeom>
            <a:avLst/>
            <a:gdLst/>
            <a:ahLst/>
            <a:cxnLst/>
            <a:rect l="l" t="t" r="r" b="b"/>
            <a:pathLst>
              <a:path w="950059" h="950059">
                <a:moveTo>
                  <a:pt x="0" y="0"/>
                </a:moveTo>
                <a:lnTo>
                  <a:pt x="950059" y="0"/>
                </a:lnTo>
                <a:lnTo>
                  <a:pt x="950059" y="950060"/>
                </a:lnTo>
                <a:lnTo>
                  <a:pt x="0" y="95006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3562973">
            <a:off x="15804766" y="2190247"/>
            <a:ext cx="1129597" cy="341703"/>
          </a:xfrm>
          <a:custGeom>
            <a:avLst/>
            <a:gdLst/>
            <a:ahLst/>
            <a:cxnLst/>
            <a:rect l="l" t="t" r="r" b="b"/>
            <a:pathLst>
              <a:path w="1129597" h="341703">
                <a:moveTo>
                  <a:pt x="0" y="0"/>
                </a:moveTo>
                <a:lnTo>
                  <a:pt x="1129597" y="0"/>
                </a:lnTo>
                <a:lnTo>
                  <a:pt x="1129597" y="341703"/>
                </a:lnTo>
                <a:lnTo>
                  <a:pt x="0" y="34170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Freeform 33"/>
          <p:cNvSpPr/>
          <p:nvPr/>
        </p:nvSpPr>
        <p:spPr>
          <a:xfrm rot="10154477" flipV="1">
            <a:off x="12407577" y="3399561"/>
            <a:ext cx="1129597" cy="341703"/>
          </a:xfrm>
          <a:custGeom>
            <a:avLst/>
            <a:gdLst/>
            <a:ahLst/>
            <a:cxnLst/>
            <a:rect l="l" t="t" r="r" b="b"/>
            <a:pathLst>
              <a:path w="1129597" h="341703">
                <a:moveTo>
                  <a:pt x="0" y="341704"/>
                </a:moveTo>
                <a:lnTo>
                  <a:pt x="1129597" y="341704"/>
                </a:lnTo>
                <a:lnTo>
                  <a:pt x="1129597" y="0"/>
                </a:lnTo>
                <a:lnTo>
                  <a:pt x="0" y="0"/>
                </a:lnTo>
                <a:lnTo>
                  <a:pt x="0" y="341704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3422649" flipV="1">
            <a:off x="12297961" y="6277077"/>
            <a:ext cx="1288225" cy="389688"/>
          </a:xfrm>
          <a:custGeom>
            <a:avLst/>
            <a:gdLst/>
            <a:ahLst/>
            <a:cxnLst/>
            <a:rect l="l" t="t" r="r" b="b"/>
            <a:pathLst>
              <a:path w="1288225" h="389688">
                <a:moveTo>
                  <a:pt x="0" y="389688"/>
                </a:moveTo>
                <a:lnTo>
                  <a:pt x="1288226" y="389688"/>
                </a:lnTo>
                <a:lnTo>
                  <a:pt x="1288226" y="0"/>
                </a:lnTo>
                <a:lnTo>
                  <a:pt x="0" y="0"/>
                </a:lnTo>
                <a:lnTo>
                  <a:pt x="0" y="389688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150460">
            <a:off x="12970144" y="1251074"/>
            <a:ext cx="1796643" cy="543485"/>
          </a:xfrm>
          <a:custGeom>
            <a:avLst/>
            <a:gdLst/>
            <a:ahLst/>
            <a:cxnLst/>
            <a:rect l="l" t="t" r="r" b="b"/>
            <a:pathLst>
              <a:path w="1796643" h="543485">
                <a:moveTo>
                  <a:pt x="0" y="0"/>
                </a:moveTo>
                <a:lnTo>
                  <a:pt x="1796643" y="0"/>
                </a:lnTo>
                <a:lnTo>
                  <a:pt x="1796643" y="543485"/>
                </a:lnTo>
                <a:lnTo>
                  <a:pt x="0" y="54348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-10203435" flipV="1">
            <a:off x="14910642" y="3503983"/>
            <a:ext cx="931767" cy="281859"/>
          </a:xfrm>
          <a:custGeom>
            <a:avLst/>
            <a:gdLst/>
            <a:ahLst/>
            <a:cxnLst/>
            <a:rect l="l" t="t" r="r" b="b"/>
            <a:pathLst>
              <a:path w="931767" h="281859">
                <a:moveTo>
                  <a:pt x="0" y="281859"/>
                </a:moveTo>
                <a:lnTo>
                  <a:pt x="931767" y="281859"/>
                </a:lnTo>
                <a:lnTo>
                  <a:pt x="931767" y="0"/>
                </a:lnTo>
                <a:lnTo>
                  <a:pt x="0" y="0"/>
                </a:lnTo>
                <a:lnTo>
                  <a:pt x="0" y="281859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-130427" flipV="1">
            <a:off x="14924083" y="7544834"/>
            <a:ext cx="976410" cy="295364"/>
          </a:xfrm>
          <a:custGeom>
            <a:avLst/>
            <a:gdLst/>
            <a:ahLst/>
            <a:cxnLst/>
            <a:rect l="l" t="t" r="r" b="b"/>
            <a:pathLst>
              <a:path w="976410" h="295364">
                <a:moveTo>
                  <a:pt x="0" y="295364"/>
                </a:moveTo>
                <a:lnTo>
                  <a:pt x="976409" y="295364"/>
                </a:lnTo>
                <a:lnTo>
                  <a:pt x="976409" y="0"/>
                </a:lnTo>
                <a:lnTo>
                  <a:pt x="0" y="0"/>
                </a:lnTo>
                <a:lnTo>
                  <a:pt x="0" y="295364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6026856" y="7209089"/>
            <a:ext cx="850235" cy="817771"/>
          </a:xfrm>
          <a:custGeom>
            <a:avLst/>
            <a:gdLst/>
            <a:ahLst/>
            <a:cxnLst/>
            <a:rect l="l" t="t" r="r" b="b"/>
            <a:pathLst>
              <a:path w="850235" h="817771">
                <a:moveTo>
                  <a:pt x="0" y="0"/>
                </a:moveTo>
                <a:lnTo>
                  <a:pt x="850235" y="0"/>
                </a:lnTo>
                <a:lnTo>
                  <a:pt x="850235" y="817771"/>
                </a:lnTo>
                <a:lnTo>
                  <a:pt x="0" y="81777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3422649" flipH="1" flipV="1">
            <a:off x="12036413" y="6392405"/>
            <a:ext cx="1288225" cy="389688"/>
          </a:xfrm>
          <a:custGeom>
            <a:avLst/>
            <a:gdLst/>
            <a:ahLst/>
            <a:cxnLst/>
            <a:rect l="l" t="t" r="r" b="b"/>
            <a:pathLst>
              <a:path w="1288225" h="389688">
                <a:moveTo>
                  <a:pt x="1288226" y="389688"/>
                </a:moveTo>
                <a:lnTo>
                  <a:pt x="0" y="389688"/>
                </a:lnTo>
                <a:lnTo>
                  <a:pt x="0" y="0"/>
                </a:lnTo>
                <a:lnTo>
                  <a:pt x="1288226" y="0"/>
                </a:lnTo>
                <a:lnTo>
                  <a:pt x="1288226" y="389688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0" name="Freeform 40"/>
          <p:cNvSpPr/>
          <p:nvPr/>
        </p:nvSpPr>
        <p:spPr>
          <a:xfrm rot="10051370" flipH="1" flipV="1">
            <a:off x="12390735" y="3090302"/>
            <a:ext cx="1163277" cy="351891"/>
          </a:xfrm>
          <a:custGeom>
            <a:avLst/>
            <a:gdLst/>
            <a:ahLst/>
            <a:cxnLst/>
            <a:rect l="l" t="t" r="r" b="b"/>
            <a:pathLst>
              <a:path w="1163277" h="351891">
                <a:moveTo>
                  <a:pt x="1163277" y="351892"/>
                </a:moveTo>
                <a:lnTo>
                  <a:pt x="0" y="351892"/>
                </a:lnTo>
                <a:lnTo>
                  <a:pt x="0" y="0"/>
                </a:lnTo>
                <a:lnTo>
                  <a:pt x="1163277" y="0"/>
                </a:lnTo>
                <a:lnTo>
                  <a:pt x="1163277" y="351892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586373">
            <a:off x="14994379" y="3306716"/>
            <a:ext cx="931767" cy="281859"/>
          </a:xfrm>
          <a:custGeom>
            <a:avLst/>
            <a:gdLst/>
            <a:ahLst/>
            <a:cxnLst/>
            <a:rect l="l" t="t" r="r" b="b"/>
            <a:pathLst>
              <a:path w="931767" h="281859">
                <a:moveTo>
                  <a:pt x="0" y="0"/>
                </a:moveTo>
                <a:lnTo>
                  <a:pt x="931767" y="0"/>
                </a:lnTo>
                <a:lnTo>
                  <a:pt x="931767" y="281859"/>
                </a:lnTo>
                <a:lnTo>
                  <a:pt x="0" y="28185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3432228" y="6617775"/>
            <a:ext cx="1182627" cy="1182627"/>
          </a:xfrm>
          <a:custGeom>
            <a:avLst/>
            <a:gdLst/>
            <a:ahLst/>
            <a:cxnLst/>
            <a:rect l="l" t="t" r="r" b="b"/>
            <a:pathLst>
              <a:path w="1182627" h="1182627">
                <a:moveTo>
                  <a:pt x="0" y="0"/>
                </a:moveTo>
                <a:lnTo>
                  <a:pt x="1182627" y="0"/>
                </a:lnTo>
                <a:lnTo>
                  <a:pt x="1182627" y="1182627"/>
                </a:lnTo>
                <a:lnTo>
                  <a:pt x="0" y="118262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3194410" y="531534"/>
            <a:ext cx="2452021" cy="65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 u="sng" dirty="0">
                <a:solidFill>
                  <a:srgbClr val="000000"/>
                </a:solidFill>
                <a:latin typeface="Canva Sans Bold"/>
              </a:rPr>
              <a:t>Work Flow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122399" y="2176483"/>
            <a:ext cx="622399" cy="5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 dirty="0">
                <a:solidFill>
                  <a:srgbClr val="000000"/>
                </a:solidFill>
                <a:latin typeface="Krabuler Bold"/>
              </a:rPr>
              <a:t>user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980244" y="4156893"/>
            <a:ext cx="783015" cy="5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 dirty="0">
                <a:solidFill>
                  <a:srgbClr val="000000"/>
                </a:solidFill>
                <a:latin typeface="Krabuler Bold"/>
              </a:rPr>
              <a:t>state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74815" y="5578886"/>
            <a:ext cx="1312605" cy="5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>
                <a:solidFill>
                  <a:srgbClr val="000000"/>
                </a:solidFill>
                <a:latin typeface="Krabuler Bold"/>
              </a:rPr>
              <a:t>catagory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432228" y="7724401"/>
            <a:ext cx="1182626" cy="45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 dirty="0">
                <a:solidFill>
                  <a:srgbClr val="000000"/>
                </a:solidFill>
                <a:latin typeface="Krabuler Bold"/>
              </a:rPr>
              <a:t>Halting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357710" y="8599634"/>
            <a:ext cx="7452480" cy="51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6"/>
              </a:lnSpc>
              <a:spcBef>
                <a:spcPct val="0"/>
              </a:spcBef>
            </a:pPr>
            <a:r>
              <a:rPr lang="en-US" sz="1475" dirty="0">
                <a:solidFill>
                  <a:srgbClr val="000000"/>
                </a:solidFill>
                <a:latin typeface="Krabuler Bold"/>
              </a:rPr>
              <a:t>https://www.figma.com/file/XjhiT6p2MLPlalIg5yLuTc/Untitled?type=design&amp;node-id=0%3A1&amp;mode=design&amp;t=r9f00PDLSKwnCqdt-1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31936" y="8323271"/>
            <a:ext cx="1351478" cy="6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sz="3675" dirty="0">
                <a:solidFill>
                  <a:srgbClr val="000000"/>
                </a:solidFill>
                <a:latin typeface="Krabuler Bold"/>
              </a:rPr>
              <a:t>proto:-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927" y="2784897"/>
            <a:ext cx="15460360" cy="491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Krabuler Bold"/>
              </a:rPr>
              <a:t>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LEADER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MUSKAN YADAV BRANCH : BTECH STREAM : CSDS YEAR : II     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MEMBER 1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NAYAN MISHRA BRANCH : BTECH STREAM: CSAI YEAR : II  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MEMBER 2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SUMIT SHARMA BRANCH : BTECH STREAM : CSIOT YEAR :   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MEMBER 3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MANSI SHARMA BRANCH : BTECH STREAM : CSDS YEAR : II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MEMBER 4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RAJAT GUPTA BRANCH : BTECH STREAM : CSAI YEAR : II     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MEMBER 5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MANSI ALUNA BRANCH : BTECH STREAM : CSDS YEAR : II      &gt;</a:t>
            </a:r>
            <a:r>
              <a:rPr lang="en-US" sz="3991" u="sng">
                <a:solidFill>
                  <a:srgbClr val="000000"/>
                </a:solidFill>
                <a:latin typeface="Krabuler Bold"/>
              </a:rPr>
              <a:t>TEAM MENTOR 1 NAME</a:t>
            </a:r>
            <a:r>
              <a:rPr lang="en-US" sz="3991">
                <a:solidFill>
                  <a:srgbClr val="000000"/>
                </a:solidFill>
                <a:latin typeface="Krabuler Bold"/>
              </a:rPr>
              <a:t>: MR. KAMAL KHASHYAP                                                                   </a:t>
            </a:r>
          </a:p>
        </p:txBody>
      </p:sp>
      <p:sp>
        <p:nvSpPr>
          <p:cNvPr id="3" name="Freeform 3"/>
          <p:cNvSpPr/>
          <p:nvPr/>
        </p:nvSpPr>
        <p:spPr>
          <a:xfrm>
            <a:off x="-1428551" y="-461447"/>
            <a:ext cx="9699658" cy="3103890"/>
          </a:xfrm>
          <a:custGeom>
            <a:avLst/>
            <a:gdLst/>
            <a:ahLst/>
            <a:cxnLst/>
            <a:rect l="l" t="t" r="r" b="b"/>
            <a:pathLst>
              <a:path w="9699658" h="3103890">
                <a:moveTo>
                  <a:pt x="0" y="0"/>
                </a:moveTo>
                <a:lnTo>
                  <a:pt x="9699657" y="0"/>
                </a:lnTo>
                <a:lnTo>
                  <a:pt x="9699657" y="3103891"/>
                </a:lnTo>
                <a:lnTo>
                  <a:pt x="0" y="310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166726">
            <a:off x="-2172594" y="267902"/>
            <a:ext cx="9288045" cy="168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  <a:spcBef>
                <a:spcPct val="0"/>
              </a:spcBef>
            </a:pPr>
            <a:r>
              <a:rPr lang="en-US" sz="9799" spc="382">
                <a:solidFill>
                  <a:srgbClr val="000000"/>
                </a:solidFill>
                <a:latin typeface="Krabuler Bold"/>
              </a:rPr>
              <a:t>TEAM</a:t>
            </a:r>
          </a:p>
        </p:txBody>
      </p:sp>
      <p:sp>
        <p:nvSpPr>
          <p:cNvPr id="5" name="Freeform 5"/>
          <p:cNvSpPr/>
          <p:nvPr/>
        </p:nvSpPr>
        <p:spPr>
          <a:xfrm>
            <a:off x="2475733" y="1393320"/>
            <a:ext cx="2704795" cy="1249123"/>
          </a:xfrm>
          <a:custGeom>
            <a:avLst/>
            <a:gdLst/>
            <a:ahLst/>
            <a:cxnLst/>
            <a:rect l="l" t="t" r="r" b="b"/>
            <a:pathLst>
              <a:path w="2704795" h="1249123">
                <a:moveTo>
                  <a:pt x="0" y="0"/>
                </a:moveTo>
                <a:lnTo>
                  <a:pt x="2704795" y="0"/>
                </a:lnTo>
                <a:lnTo>
                  <a:pt x="2704795" y="1249124"/>
                </a:lnTo>
                <a:lnTo>
                  <a:pt x="0" y="124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91967">
            <a:off x="-580012" y="-601801"/>
            <a:ext cx="2241878" cy="2042147"/>
          </a:xfrm>
          <a:custGeom>
            <a:avLst/>
            <a:gdLst/>
            <a:ahLst/>
            <a:cxnLst/>
            <a:rect l="l" t="t" r="r" b="b"/>
            <a:pathLst>
              <a:path w="2241878" h="2042147">
                <a:moveTo>
                  <a:pt x="0" y="0"/>
                </a:moveTo>
                <a:lnTo>
                  <a:pt x="2241878" y="0"/>
                </a:lnTo>
                <a:lnTo>
                  <a:pt x="2241878" y="2042147"/>
                </a:lnTo>
                <a:lnTo>
                  <a:pt x="0" y="2042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614899" flipV="1">
            <a:off x="15038012" y="7062319"/>
            <a:ext cx="3895386" cy="4128059"/>
          </a:xfrm>
          <a:custGeom>
            <a:avLst/>
            <a:gdLst/>
            <a:ahLst/>
            <a:cxnLst/>
            <a:rect l="l" t="t" r="r" b="b"/>
            <a:pathLst>
              <a:path w="3895386" h="4128059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568932">
            <a:off x="15725241" y="2538573"/>
            <a:ext cx="1447775" cy="2075662"/>
          </a:xfrm>
          <a:custGeom>
            <a:avLst/>
            <a:gdLst/>
            <a:ahLst/>
            <a:cxnLst/>
            <a:rect l="l" t="t" r="r" b="b"/>
            <a:pathLst>
              <a:path w="1447775" h="2075662">
                <a:moveTo>
                  <a:pt x="0" y="0"/>
                </a:moveTo>
                <a:lnTo>
                  <a:pt x="1447774" y="0"/>
                </a:lnTo>
                <a:lnTo>
                  <a:pt x="1447774" y="2075662"/>
                </a:lnTo>
                <a:lnTo>
                  <a:pt x="0" y="207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538197" y="0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-4098675" y="8905418"/>
            <a:ext cx="9279203" cy="2078243"/>
          </a:xfrm>
          <a:custGeom>
            <a:avLst/>
            <a:gdLst/>
            <a:ahLst/>
            <a:cxnLst/>
            <a:rect l="l" t="t" r="r" b="b"/>
            <a:pathLst>
              <a:path w="9279203" h="207824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62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11055" y="108944"/>
            <a:ext cx="9288045" cy="168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  <a:spcBef>
                <a:spcPct val="0"/>
              </a:spcBef>
            </a:pPr>
            <a:r>
              <a:rPr lang="en-US" sz="9799" u="sng" spc="382">
                <a:solidFill>
                  <a:srgbClr val="000000"/>
                </a:solidFill>
                <a:latin typeface="Krabuler Bold"/>
              </a:rPr>
              <a:t>HACK WIZARDS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313</Words>
  <Application>Microsoft Office PowerPoint</Application>
  <PresentationFormat>Custom</PresentationFormat>
  <Paragraphs>54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Krabuler</vt:lpstr>
      <vt:lpstr>Arial</vt:lpstr>
      <vt:lpstr>Calibri</vt:lpstr>
      <vt:lpstr>Krabuler Bold</vt:lpstr>
      <vt:lpstr>Canva Sans Bold</vt:lpstr>
      <vt:lpstr>Pompiere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explore Indian?</dc:title>
  <cp:lastModifiedBy>nayan mishra</cp:lastModifiedBy>
  <cp:revision>3</cp:revision>
  <dcterms:created xsi:type="dcterms:W3CDTF">2006-08-16T00:00:00Z</dcterms:created>
  <dcterms:modified xsi:type="dcterms:W3CDTF">2023-09-24T17:24:02Z</dcterms:modified>
  <dc:identifier>DAFu527TvQk</dc:identifier>
</cp:coreProperties>
</file>